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14"/>
  </p:notesMasterIdLst>
  <p:sldIdLst>
    <p:sldId id="256" r:id="rId5"/>
    <p:sldId id="266" r:id="rId6"/>
    <p:sldId id="261" r:id="rId7"/>
    <p:sldId id="262" r:id="rId8"/>
    <p:sldId id="267" r:id="rId9"/>
    <p:sldId id="257" r:id="rId10"/>
    <p:sldId id="264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2FCBD-CDC3-0F26-299A-E4FB7926219D}" v="1" dt="2025-03-02T17:48:00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6B27E-C90E-44AC-BECB-418BC7EFC4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E199-E5CA-4E07-A204-0C246245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301DE-778E-460E-856D-EF2CB458C7A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4055A2-3E63-3BBD-91C4-2E8C1D7B7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4267"/>
            <a:ext cx="10515600" cy="2116818"/>
          </a:xfrm>
        </p:spPr>
        <p:txBody>
          <a:bodyPr/>
          <a:lstStyle>
            <a:lvl1pPr>
              <a:defRPr>
                <a:solidFill>
                  <a:srgbClr val="252140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80918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B0DB-DE11-0DDD-9BDA-EFCE2F8B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98C0-9FFA-C853-75AA-A75458A4F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77EA-29CF-11BE-F66B-36AD6D100C83}"/>
              </a:ext>
            </a:extLst>
          </p:cNvPr>
          <p:cNvSpPr/>
          <p:nvPr userDrawn="1"/>
        </p:nvSpPr>
        <p:spPr>
          <a:xfrm>
            <a:off x="-14515" y="6383712"/>
            <a:ext cx="12206515" cy="474288"/>
          </a:xfrm>
          <a:prstGeom prst="rect">
            <a:avLst/>
          </a:prstGeom>
          <a:solidFill>
            <a:srgbClr val="3430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DE52C-F436-8B3C-F995-7AC918667370}"/>
              </a:ext>
            </a:extLst>
          </p:cNvPr>
          <p:cNvSpPr txBox="1"/>
          <p:nvPr userDrawn="1"/>
        </p:nvSpPr>
        <p:spPr>
          <a:xfrm>
            <a:off x="9201150" y="6496870"/>
            <a:ext cx="26763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rgbClr val="E3BA3C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INSPIRE! </a:t>
            </a:r>
            <a:r>
              <a:rPr lang="en-US" sz="1200" b="1">
                <a:solidFill>
                  <a:srgbClr val="00B3DC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EXCEL! </a:t>
            </a:r>
            <a:r>
              <a:rPr lang="en-US" sz="1200" b="1">
                <a:solidFill>
                  <a:srgbClr val="ED193F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IMPACT!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9819E-FEF8-DD3D-CA36-137C966B5AB1}"/>
              </a:ext>
            </a:extLst>
          </p:cNvPr>
          <p:cNvSpPr txBox="1"/>
          <p:nvPr userDrawn="1"/>
        </p:nvSpPr>
        <p:spPr>
          <a:xfrm>
            <a:off x="329286" y="6496870"/>
            <a:ext cx="8699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C8982C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NSBE 2025 ANNUAL CONVENTION</a:t>
            </a:r>
            <a:r>
              <a:rPr lang="en-US" sz="1200">
                <a:solidFill>
                  <a:srgbClr val="C8982C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Josefin Sans" pitchFamily="2" charset="77"/>
                <a:ea typeface="Josefin Sans" pitchFamily="2" charset="77"/>
                <a:cs typeface="Open Sans" panose="020B0606030504020204" pitchFamily="34" charset="0"/>
              </a:rPr>
              <a:t>| </a:t>
            </a:r>
            <a:r>
              <a:rPr lang="en-US" sz="1200">
                <a:solidFill>
                  <a:srgbClr val="FFFFFE"/>
                </a:solidFill>
                <a:effectLst/>
                <a:latin typeface="Josefin Sans" pitchFamily="2" charset="77"/>
              </a:rPr>
              <a:t>MARCH 5-9 </a:t>
            </a:r>
            <a:r>
              <a:rPr lang="en-US" sz="1200" b="0" i="0">
                <a:solidFill>
                  <a:schemeClr val="bg1"/>
                </a:solidFill>
                <a:effectLst/>
                <a:latin typeface="Josefin Sans" pitchFamily="2" charset="77"/>
              </a:rPr>
              <a:t>| </a:t>
            </a:r>
            <a:r>
              <a:rPr lang="en-US" sz="1200">
                <a:solidFill>
                  <a:srgbClr val="FFFFFE"/>
                </a:solidFill>
                <a:effectLst/>
                <a:latin typeface="Josefin Sans" pitchFamily="2" charset="77"/>
              </a:rPr>
              <a:t>CHICAGO, IL</a:t>
            </a:r>
          </a:p>
        </p:txBody>
      </p:sp>
    </p:spTree>
    <p:extLst>
      <p:ext uri="{BB962C8B-B14F-4D97-AF65-F5344CB8AC3E}">
        <p14:creationId xmlns:p14="http://schemas.microsoft.com/office/powerpoint/2010/main" val="5303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76B38-1BA8-00EC-23C7-B5D0DDC3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9B310-74C1-C7B4-7441-46EADCDA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5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C8982C"/>
          </a:solidFill>
          <a:latin typeface="Josefin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B3DC"/>
          </a:solidFill>
          <a:latin typeface="Josefin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29FA3-5832-64CC-CC2A-5D75857D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64EE3-3682-99DE-6BD8-738BEBF14ED6}"/>
              </a:ext>
            </a:extLst>
          </p:cNvPr>
          <p:cNvSpPr txBox="1"/>
          <p:nvPr/>
        </p:nvSpPr>
        <p:spPr>
          <a:xfrm>
            <a:off x="308" y="1394162"/>
            <a:ext cx="12191384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43052"/>
                </a:solidFill>
                <a:latin typeface="Josefin Sans"/>
                <a:ea typeface="Open Sans"/>
                <a:cs typeface="Open Sans"/>
              </a:rPr>
              <a:t>Volunteer </a:t>
            </a:r>
            <a:r>
              <a:rPr lang="en-US" sz="6600" b="1" dirty="0" err="1">
                <a:solidFill>
                  <a:srgbClr val="343052"/>
                </a:solidFill>
                <a:latin typeface="Josefin Sans"/>
                <a:ea typeface="Open Sans"/>
                <a:cs typeface="Open Sans"/>
              </a:rPr>
              <a:t>Bloomerang</a:t>
            </a:r>
            <a:r>
              <a:rPr lang="en-US" sz="6600" b="1" dirty="0">
                <a:solidFill>
                  <a:srgbClr val="343052"/>
                </a:solidFill>
                <a:latin typeface="Josefin Sans"/>
                <a:ea typeface="Open Sans"/>
                <a:cs typeface="Open Sans"/>
              </a:rPr>
              <a:t>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BCE4B-D856-F81B-8892-2B530563325A}"/>
              </a:ext>
            </a:extLst>
          </p:cNvPr>
          <p:cNvSpPr txBox="1"/>
          <p:nvPr/>
        </p:nvSpPr>
        <p:spPr>
          <a:xfrm>
            <a:off x="385265" y="3517792"/>
            <a:ext cx="11420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343052"/>
                </a:solidFill>
                <a:latin typeface="Josefin Sans"/>
              </a:rPr>
              <a:t>Hospitality &amp; Volunteer Coordinator</a:t>
            </a:r>
            <a:endParaRPr lang="en-US" dirty="0"/>
          </a:p>
          <a:p>
            <a:pPr algn="ctr"/>
            <a:r>
              <a:rPr lang="en-US" sz="3200" b="1" dirty="0">
                <a:solidFill>
                  <a:srgbClr val="343052"/>
                </a:solidFill>
                <a:latin typeface="Josefin Sans"/>
              </a:rPr>
              <a:t>Christina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B7232-2E9B-3483-4E03-30575556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5536-0E29-9B1B-B79E-79B499E3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756" y="1814574"/>
            <a:ext cx="8569411" cy="322884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latin typeface="Josefin Sans"/>
              </a:rPr>
              <a:t>Christina Anderson</a:t>
            </a:r>
            <a:endParaRPr lang="en-US" b="0" dirty="0">
              <a:latin typeface="Josefin Sans"/>
            </a:endParaRPr>
          </a:p>
          <a:p>
            <a:pPr>
              <a:spcBef>
                <a:spcPts val="1000"/>
              </a:spcBef>
            </a:pPr>
            <a:r>
              <a:rPr lang="en-US" dirty="0">
                <a:latin typeface="Josefin Sans"/>
              </a:rPr>
              <a:t>CPC Volunteer Coordinator </a:t>
            </a:r>
            <a:endParaRPr lang="en-US" dirty="0"/>
          </a:p>
        </p:txBody>
      </p:sp>
      <p:pic>
        <p:nvPicPr>
          <p:cNvPr id="3" name="Picture 2" descr="A person in a yellow shirt&#10;&#10;AI-generated content may be incorrect.">
            <a:extLst>
              <a:ext uri="{FF2B5EF4-FFF2-40B4-BE49-F238E27FC236}">
                <a16:creationId xmlns:a16="http://schemas.microsoft.com/office/drawing/2014/main" id="{367FF82F-F821-A1BD-876F-D8F0578D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2" y="2002671"/>
            <a:ext cx="2843132" cy="2852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886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2EB1-9375-BB8D-1EBB-DB8CABC4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Josefin Sans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6751-A55B-608D-F52C-B83367BC8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Josefin Sans"/>
              </a:rPr>
              <a:t>Volunteer criteria</a:t>
            </a:r>
          </a:p>
          <a:p>
            <a:r>
              <a:rPr lang="en-US" sz="3600" dirty="0">
                <a:latin typeface="Josefin Sans"/>
              </a:rPr>
              <a:t>Prizes</a:t>
            </a:r>
          </a:p>
          <a:p>
            <a:r>
              <a:rPr lang="en-US" sz="3600" dirty="0">
                <a:latin typeface="Josefin Sans"/>
              </a:rPr>
              <a:t>Volunteer check in process</a:t>
            </a:r>
          </a:p>
          <a:p>
            <a:r>
              <a:rPr lang="en-US" sz="3600" dirty="0" err="1">
                <a:latin typeface="Josefin Sans"/>
              </a:rPr>
              <a:t>Bloomerang</a:t>
            </a:r>
            <a:r>
              <a:rPr lang="en-US" sz="3600" dirty="0">
                <a:latin typeface="Josefin Sans"/>
              </a:rPr>
              <a:t> app walk through</a:t>
            </a:r>
          </a:p>
          <a:p>
            <a:r>
              <a:rPr lang="en-US" sz="3600" dirty="0">
                <a:latin typeface="Josefin Sans"/>
              </a:rPr>
              <a:t>Volunteer FYI</a:t>
            </a:r>
          </a:p>
          <a:p>
            <a:r>
              <a:rPr lang="en-US" sz="3600" dirty="0">
                <a:latin typeface="Josefin Sans"/>
              </a:rPr>
              <a:t>FAQ</a:t>
            </a:r>
          </a:p>
          <a:p>
            <a:endParaRPr lang="en-US" dirty="0">
              <a:latin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84012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4037-7E09-7B69-346F-29F4886C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F300-07F9-AE2A-17D4-560C48FF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You have to be registered for the convention as an attendee </a:t>
            </a:r>
          </a:p>
          <a:p>
            <a:r>
              <a:rPr lang="en-US" b="0" dirty="0">
                <a:solidFill>
                  <a:schemeClr val="tx2"/>
                </a:solidFill>
              </a:rPr>
              <a:t>Volunteering for the convention alone </a:t>
            </a:r>
            <a:r>
              <a:rPr lang="en-US" dirty="0">
                <a:solidFill>
                  <a:schemeClr val="tx2"/>
                </a:solidFill>
              </a:rPr>
              <a:t>does not </a:t>
            </a:r>
            <a:r>
              <a:rPr lang="en-US" b="0" dirty="0">
                <a:solidFill>
                  <a:schemeClr val="tx2"/>
                </a:solidFill>
              </a:rPr>
              <a:t>give you free registration or discounted for any hotels/ transportation. For convention travel discounts, please visit convention.nsbe.org</a:t>
            </a:r>
          </a:p>
          <a:p>
            <a:r>
              <a:rPr lang="en-US" b="0" dirty="0">
                <a:solidFill>
                  <a:schemeClr val="tx2"/>
                </a:solidFill>
              </a:rPr>
              <a:t>Volunteers that have signed up and completed over 4 hours during the convention duration will receive a special gift upon exit of the convention so show your enthusiasm for volunteering today!</a:t>
            </a:r>
          </a:p>
          <a:p>
            <a:r>
              <a:rPr lang="en-US" b="0" dirty="0">
                <a:solidFill>
                  <a:schemeClr val="tx2"/>
                </a:solidFill>
              </a:rPr>
              <a:t>Volunteering events are first come first serve!</a:t>
            </a:r>
          </a:p>
        </p:txBody>
      </p:sp>
    </p:spTree>
    <p:extLst>
      <p:ext uri="{BB962C8B-B14F-4D97-AF65-F5344CB8AC3E}">
        <p14:creationId xmlns:p14="http://schemas.microsoft.com/office/powerpoint/2010/main" val="15474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0953-479E-45F2-08D9-5BED2EA7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Prizes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A139B5-6357-2291-3CB0-5C07FA06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65" y="1910778"/>
            <a:ext cx="3936846" cy="3993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DB81B-7264-E62D-AF90-FB94B641E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8" y="1767903"/>
            <a:ext cx="6407308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C573-DD37-0C10-2582-0F000F76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Josefin Sans"/>
              </a:rPr>
              <a:t>Volunteer Check 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07D2-4538-B7B0-006D-2A966D44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  <a:latin typeface="Josefin Sans"/>
              </a:rPr>
              <a:t>Volunteers must be registered for convention and have received their badge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  <a:latin typeface="Josefin Sans"/>
              </a:rPr>
              <a:t>After shift is confirmed, volunteer opens the </a:t>
            </a:r>
            <a:r>
              <a:rPr lang="en-US" dirty="0" err="1">
                <a:solidFill>
                  <a:schemeClr val="tx2"/>
                </a:solidFill>
                <a:latin typeface="Josefin Sans"/>
              </a:rPr>
              <a:t>Bloomerang</a:t>
            </a:r>
            <a:r>
              <a:rPr lang="en-US" dirty="0">
                <a:solidFill>
                  <a:schemeClr val="tx2"/>
                </a:solidFill>
                <a:latin typeface="Josefin Sans"/>
              </a:rPr>
              <a:t> app to find location for shift</a:t>
            </a:r>
            <a:endParaRPr lang="en-US" dirty="0">
              <a:solidFill>
                <a:schemeClr val="tx2"/>
              </a:solidFill>
            </a:endParaRPr>
          </a:p>
          <a:p>
            <a:pPr marL="971550" lvl="1" indent="-514350">
              <a:buFont typeface="Courier New"/>
              <a:buChar char="o"/>
            </a:pPr>
            <a:r>
              <a:rPr lang="en-US" b="1" dirty="0">
                <a:solidFill>
                  <a:schemeClr val="tx2"/>
                </a:solidFill>
                <a:latin typeface="Josefin Sans"/>
              </a:rPr>
              <a:t>If you cannot find the location of their shift, you can contact the admin on the </a:t>
            </a:r>
            <a:r>
              <a:rPr lang="en-US" b="1" dirty="0" err="1">
                <a:solidFill>
                  <a:schemeClr val="tx2"/>
                </a:solidFill>
                <a:latin typeface="Josefin Sans"/>
              </a:rPr>
              <a:t>Bloomerang</a:t>
            </a:r>
            <a:r>
              <a:rPr lang="en-US" b="1" dirty="0">
                <a:solidFill>
                  <a:schemeClr val="tx2"/>
                </a:solidFill>
                <a:latin typeface="Josefin Sans"/>
              </a:rPr>
              <a:t> app</a:t>
            </a:r>
            <a:endParaRPr lang="en-US" b="1" dirty="0">
              <a:solidFill>
                <a:schemeClr val="tx2"/>
              </a:solidFill>
            </a:endParaRPr>
          </a:p>
          <a:p>
            <a:pPr marL="971550" lvl="1" indent="-514350">
              <a:buFont typeface="Courier New"/>
              <a:buChar char="o"/>
            </a:pPr>
            <a:r>
              <a:rPr lang="en-US" b="1" dirty="0">
                <a:solidFill>
                  <a:schemeClr val="tx2"/>
                </a:solidFill>
                <a:latin typeface="Josefin Sans"/>
              </a:rPr>
              <a:t>If you do not receive assistance then, walk to the volunteer table at convention for on-the-spot assistance</a:t>
            </a: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  <a:latin typeface="Josefin Sans"/>
              </a:rPr>
              <a:t>Once volunteer arrives at shift, check in on the app and through event manager</a:t>
            </a: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  <a:latin typeface="Josefin Sans"/>
              </a:rPr>
              <a:t>Once event is done, check out for shift and gain your hours!</a:t>
            </a:r>
          </a:p>
          <a:p>
            <a:pPr marL="514350" indent="-514350">
              <a:buAutoNum type="arabicPeriod"/>
            </a:pPr>
            <a:endParaRPr lang="en-US" b="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108E-AB9C-1F65-EA98-254FDD9F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365125"/>
            <a:ext cx="11546958" cy="1325563"/>
          </a:xfrm>
        </p:spPr>
        <p:txBody>
          <a:bodyPr/>
          <a:lstStyle/>
          <a:p>
            <a:r>
              <a:rPr lang="en-US" dirty="0" err="1"/>
              <a:t>Bloomerang</a:t>
            </a:r>
            <a:r>
              <a:rPr lang="en-US" dirty="0"/>
              <a:t> Walk Through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2F79DA-DEC8-A190-77E5-2F11133E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D077-5B4F-5669-2982-3F11C519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FYI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E975-D874-C4F3-275C-6A45CE73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Kiosk will be available to volunteers not on the app, who need directions, who lost service when checking in or who is interested in signing up for a last minute shift</a:t>
            </a:r>
          </a:p>
          <a:p>
            <a:pPr lvl="1"/>
            <a:r>
              <a:rPr lang="en-US" b="1" dirty="0">
                <a:solidFill>
                  <a:srgbClr val="00B3DC"/>
                </a:solidFill>
              </a:rPr>
              <a:t>Volunteer kiosk located near regular registration tables</a:t>
            </a:r>
          </a:p>
          <a:p>
            <a:r>
              <a:rPr lang="en-US" sz="3200" b="1" dirty="0">
                <a:solidFill>
                  <a:srgbClr val="00B3DC"/>
                </a:solidFill>
              </a:rPr>
              <a:t> </a:t>
            </a:r>
            <a:r>
              <a:rPr lang="en-US" dirty="0"/>
              <a:t>Hours will be reviewed and everyone who completes their minimum 4 hours will be contacted to pick up their gift at volunteer table (Friday- Saturday)</a:t>
            </a:r>
          </a:p>
          <a:p>
            <a:r>
              <a:rPr lang="en-US" dirty="0"/>
              <a:t>Events will be added, removed and modified on a frequent basis. Please check in with your shifts frequently to ensure that the location, date and time is known to you prior to your shift</a:t>
            </a:r>
          </a:p>
          <a:p>
            <a:r>
              <a:rPr lang="en-US" dirty="0"/>
              <a:t>Some events require training before the event. If you sign up for an event with training prior to, you will be contacted for further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217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D336-A805-D474-C517-375D4582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Josefin Sans"/>
              </a:rPr>
              <a:t>FAQ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BC33-E39C-6D90-0F41-D2C6AAA7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Josefin Sans"/>
              </a:rPr>
              <a:t>Volunteer sign up limit: You can have as many volunteers as you want; You can also set a waitlist limit for volunteers</a:t>
            </a:r>
            <a:endParaRPr lang="en-US" dirty="0"/>
          </a:p>
          <a:p>
            <a:r>
              <a:rPr lang="en-US" dirty="0">
                <a:latin typeface="Josefin Sans"/>
              </a:rPr>
              <a:t>Checking in: Check</a:t>
            </a:r>
            <a:r>
              <a:rPr lang="en-US" b="1" dirty="0">
                <a:solidFill>
                  <a:srgbClr val="00B3DC"/>
                </a:solidFill>
                <a:latin typeface="Josefin Sans"/>
              </a:rPr>
              <a:t> in </a:t>
            </a:r>
            <a:r>
              <a:rPr lang="en-US" dirty="0">
                <a:latin typeface="Josefin Sans"/>
              </a:rPr>
              <a:t>will be through the app based on you geolocation and when you check in</a:t>
            </a:r>
            <a:endParaRPr lang="en-US" b="1" dirty="0">
              <a:solidFill>
                <a:srgbClr val="00B3DC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solidFill>
                  <a:srgbClr val="00B3DC"/>
                </a:solidFill>
                <a:latin typeface="Josefin Sans"/>
              </a:rPr>
              <a:t>You will go to your respective areas based on the shift you signed up for and the location shown</a:t>
            </a:r>
            <a:endParaRPr lang="en-US" b="1" dirty="0">
              <a:solidFill>
                <a:srgbClr val="00B3DC"/>
              </a:solidFill>
            </a:endParaRPr>
          </a:p>
          <a:p>
            <a:r>
              <a:rPr lang="en-US" dirty="0">
                <a:latin typeface="Josefin Sans"/>
              </a:rPr>
              <a:t>Checking out: you can also check out once you’re done with your shift. Your realistic hours will show on their page</a:t>
            </a:r>
            <a:endParaRPr lang="en-US" b="0" dirty="0">
              <a:solidFill>
                <a:srgbClr val="000000"/>
              </a:solidFill>
              <a:latin typeface="Josefin Sans"/>
            </a:endParaRPr>
          </a:p>
          <a:p>
            <a:r>
              <a:rPr lang="en-US" dirty="0">
                <a:latin typeface="Josefin Sans"/>
              </a:rPr>
              <a:t>TPC, PCI, GSCC has their own pages categorized by certain qualifications based on answers to sign up questions</a:t>
            </a:r>
          </a:p>
          <a:p>
            <a:r>
              <a:rPr lang="en-US" dirty="0">
                <a:latin typeface="Josefin Sans"/>
              </a:rPr>
              <a:t>Check in issues: Opportunity to check in through kiosk (QR code) at volunteer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38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BE 2025 PPT Presentation" id="{455C193D-3E6A-6743-8858-2C1FCDD9DA7F}" vid="{12BA3B28-6BFD-1542-B29B-571A68E94A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6EFE8F477BA44B0FF29AD784B6A54" ma:contentTypeVersion="19" ma:contentTypeDescription="Create a new document." ma:contentTypeScope="" ma:versionID="21d182d9b59a582c6b8c1a2983e2b74d">
  <xsd:schema xmlns:xsd="http://www.w3.org/2001/XMLSchema" xmlns:xs="http://www.w3.org/2001/XMLSchema" xmlns:p="http://schemas.microsoft.com/office/2006/metadata/properties" xmlns:ns2="533e3ecd-0a68-435c-b180-8c26b02c9a63" xmlns:ns3="903e8e49-544b-4e87-94c1-64016b3daa86" targetNamespace="http://schemas.microsoft.com/office/2006/metadata/properties" ma:root="true" ma:fieldsID="a47d2aee825a0ec9b41e1274787e4d1c" ns2:_="" ns3:_="">
    <xsd:import namespace="533e3ecd-0a68-435c-b180-8c26b02c9a63"/>
    <xsd:import namespace="903e8e49-544b-4e87-94c1-64016b3da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ecd-0a68-435c-b180-8c26b02c9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36ea435-176e-4e56-bfbb-52234a381c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e8e49-544b-4e87-94c1-64016b3da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230fe0-7a7f-4246-803e-e5265567b759}" ma:internalName="TaxCatchAll" ma:showField="CatchAllData" ma:web="903e8e49-544b-4e87-94c1-64016b3daa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3e3ecd-0a68-435c-b180-8c26b02c9a63">
      <Terms xmlns="http://schemas.microsoft.com/office/infopath/2007/PartnerControls"/>
    </lcf76f155ced4ddcb4097134ff3c332f>
    <TaxCatchAll xmlns="903e8e49-544b-4e87-94c1-64016b3daa86" xsi:nil="true"/>
  </documentManagement>
</p:properties>
</file>

<file path=customXml/itemProps1.xml><?xml version="1.0" encoding="utf-8"?>
<ds:datastoreItem xmlns:ds="http://schemas.openxmlformats.org/officeDocument/2006/customXml" ds:itemID="{CAA3A714-AE50-4AFF-90A3-9C606F54D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e3ecd-0a68-435c-b180-8c26b02c9a63"/>
    <ds:schemaRef ds:uri="903e8e49-544b-4e87-94c1-64016b3da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F0B1C1-BDE7-4FDB-AC9C-2BBAA02ED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5FB90-F919-4634-8186-EA3B2570113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903e8e49-544b-4e87-94c1-64016b3daa86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33e3ecd-0a68-435c-b180-8c26b02c9a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471</Words>
  <Application>Microsoft Office PowerPoint</Application>
  <PresentationFormat>Widescreen</PresentationFormat>
  <Paragraphs>40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PowerPoint Presentation</vt:lpstr>
      <vt:lpstr>Christina Anderson CPC Volunteer Coordinator </vt:lpstr>
      <vt:lpstr>Agenda</vt:lpstr>
      <vt:lpstr>Volunteer Criteria</vt:lpstr>
      <vt:lpstr>Volunteer Prizes</vt:lpstr>
      <vt:lpstr>Volunteer Check Ins</vt:lpstr>
      <vt:lpstr>Bloomerang Walk Through</vt:lpstr>
      <vt:lpstr>Volunteer FYI </vt:lpstr>
      <vt:lpstr>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Anderson, Christina M.</dc:creator>
  <cp:lastModifiedBy>Christina Anderson</cp:lastModifiedBy>
  <cp:revision>3</cp:revision>
  <dcterms:created xsi:type="dcterms:W3CDTF">2025-02-27T21:39:47Z</dcterms:created>
  <dcterms:modified xsi:type="dcterms:W3CDTF">2025-03-04T21:27:34Z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0x01010096D6EFE8F477BA44B0FF29AD784B6A54</vt:lpwstr>
  </property>
  <property fmtid="{D5CDD505-2E9C-101B-9397-08002B2CF9AE}" pid="3" name="MediaServiceImageTags">
    <vt:lpwstr/>
  </property>
</Properties>
</file>